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3" r:id="rId4"/>
    <p:sldId id="284" r:id="rId5"/>
    <p:sldId id="285" r:id="rId6"/>
    <p:sldId id="286" r:id="rId7"/>
    <p:sldId id="299" r:id="rId8"/>
    <p:sldId id="300" r:id="rId9"/>
    <p:sldId id="301" r:id="rId10"/>
    <p:sldId id="302" r:id="rId11"/>
    <p:sldId id="303" r:id="rId12"/>
    <p:sldId id="304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8" r:id="rId23"/>
    <p:sldId id="29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Rg st="1" end="2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67" autoAdjust="0"/>
    <p:restoredTop sz="94660"/>
  </p:normalViewPr>
  <p:slideViewPr>
    <p:cSldViewPr>
      <p:cViewPr varScale="1">
        <p:scale>
          <a:sx n="86" d="100"/>
          <a:sy n="86" d="100"/>
        </p:scale>
        <p:origin x="147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462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574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7383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302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84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431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661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486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691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299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410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19B12-9381-4D39-A3A0-1632C126AC80}" type="datetimeFigureOut">
              <a:rPr lang="ru-RU" smtClean="0"/>
              <a:pPr/>
              <a:t>25.12.2018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3A1BE-AF6B-4EB1-9AF1-CE1DD8CBDF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848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leg_vinnik_-_s_novym_godom_(zaycev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156339" y="4437112"/>
            <a:ext cx="609600" cy="609600"/>
          </a:xfrm>
          <a:prstGeom prst="rect">
            <a:avLst/>
          </a:prstGeom>
        </p:spPr>
      </p:pic>
      <p:pic>
        <p:nvPicPr>
          <p:cNvPr id="3" name="Picture 2" descr="http://www.playcast.ru/uploads/2016/12/17/2092516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92696"/>
            <a:ext cx="6014591" cy="601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07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01"/>
    </mc:Choice>
    <mc:Fallback xmlns="">
      <p:transition spd="slow" advTm="129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5152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Dvorec\Desktop\для презентации\25-12-2018_10-05-07 (1)\IMG_20181222_1402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39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10"/>
    </mc:Choice>
    <mc:Fallback xmlns="">
      <p:transition spd="slow" advTm="11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Dvorec\Desktop\для презентации\25-12-2018_10-05-07 (1)\IMG_20181222_1412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06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7"/>
    </mc:Choice>
    <mc:Fallback xmlns="">
      <p:transition spd="slow" advTm="69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Dvorec\Desktop\для презентации\25-12-2018_10-05-07 (1)\IMG_20181222_1505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75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86"/>
    </mc:Choice>
    <mc:Fallback xmlns="">
      <p:transition spd="slow" advTm="6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Dvorec\Desktop\для презентации\25-12-2018_10-05-07 (1)\IMG_20181222_1359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32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0"/>
    </mc:Choice>
    <mc:Fallback xmlns="">
      <p:transition spd="slow" advTm="7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Dvorec\Desktop\для презентации\IMG_20181222_150605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006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46"/>
    </mc:Choice>
    <mc:Fallback xmlns="">
      <p:transition spd="slow" advTm="5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2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00"/>
    </mc:Choice>
    <mc:Fallback xmlns="">
      <p:transition spd="slow" advTm="5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0"/>
            <a:ext cx="69127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10"/>
    </mc:Choice>
    <mc:Fallback xmlns="">
      <p:transition spd="slow" advTm="11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57250"/>
            <a:ext cx="741682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96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0"/>
    </mc:Choice>
    <mc:Fallback xmlns="">
      <p:transition spd="slow" advTm="8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7056784" cy="487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38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98"/>
    </mc:Choice>
    <mc:Fallback xmlns="">
      <p:transition spd="slow" advTm="9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57250"/>
            <a:ext cx="712879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2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34"/>
    </mc:Choice>
    <mc:Fallback xmlns="">
      <p:transition spd="slow" advTm="10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692696"/>
            <a:ext cx="5976664" cy="49685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027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54"/>
    </mc:Choice>
    <mc:Fallback xmlns="">
      <p:transition spd="slow" advTm="12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Dvorec\Desktop\для презентации\P120072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3" t="4286"/>
          <a:stretch/>
        </p:blipFill>
        <p:spPr bwMode="auto">
          <a:xfrm>
            <a:off x="2123728" y="1340768"/>
            <a:ext cx="5184576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57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9"/>
    </mc:Choice>
    <mc:Fallback xmlns="">
      <p:transition spd="slow" advTm="6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Dvorec\Desktop\для презентации\P12007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784887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06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34"/>
    </mc:Choice>
    <mc:Fallback xmlns="">
      <p:transition spd="slow" advTm="8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Dvorec\Desktop\для презентации\P12007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7056784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23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31"/>
    </mc:Choice>
    <mc:Fallback xmlns="">
      <p:transition spd="slow" advTm="6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Dvorec\Desktop\для презентации\P12007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745232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46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06"/>
    </mc:Choice>
    <mc:Fallback xmlns="">
      <p:transition spd="slow" advTm="7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Dvorec\Desktop\для презентации\P12007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72008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33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73"/>
    </mc:Choice>
    <mc:Fallback xmlns="">
      <p:transition spd="slow" advTm="8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Dvorec\Desktop\для презентации\P12007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4"/>
            <a:ext cx="723629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8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9"/>
    </mc:Choice>
    <mc:Fallback xmlns="">
      <p:transition spd="slow" advTm="7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Users\Dvorec\Desktop\для презентации\P12007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7056784" cy="528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90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7"/>
    </mc:Choice>
    <mc:Fallback xmlns="">
      <p:transition spd="slow" advTm="63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75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Dvorec\Desktop\для презентации\P1200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40768"/>
            <a:ext cx="7206615" cy="521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55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7"/>
    </mc:Choice>
    <mc:Fallback xmlns="">
      <p:transition spd="slow" advTm="42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:\Users\Dvorec\Desktop\для презентации\P1200804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80" y="1268760"/>
            <a:ext cx="85324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60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8"/>
    </mc:Choice>
    <mc:Fallback xmlns="">
      <p:transition spd="slow" advTm="3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2204864"/>
            <a:ext cx="739144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Счастья, благополучия, </a:t>
            </a:r>
          </a:p>
          <a:p>
            <a:pPr algn="ctr"/>
            <a:r>
              <a:rPr lang="ru-RU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здоровья в Новом году!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712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1"/>
    </mc:Choice>
    <mc:Fallback xmlns="">
      <p:transition spd="slow" advTm="4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512/1400x1050/look.com.ua-1422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2564904"/>
            <a:ext cx="861069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 новым годом!</a:t>
            </a:r>
            <a:endParaRPr lang="ru-RU" sz="8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084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3"/>
    </mc:Choice>
    <mc:Fallback xmlns="">
      <p:transition spd="slow" advTm="7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13</Words>
  <Application>Microsoft Office PowerPoint</Application>
  <PresentationFormat>Экран (4:3)</PresentationFormat>
  <Paragraphs>3</Paragraphs>
  <Slides>23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Dvorec</dc:creator>
  <cp:lastModifiedBy>Сережаааа</cp:lastModifiedBy>
  <cp:revision>62</cp:revision>
  <dcterms:created xsi:type="dcterms:W3CDTF">2018-12-25T08:16:58Z</dcterms:created>
  <dcterms:modified xsi:type="dcterms:W3CDTF">2018-12-25T18:39:19Z</dcterms:modified>
</cp:coreProperties>
</file>